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915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28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184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933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0065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124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9859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78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559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515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7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99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45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34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22B2907E-CDA3-4205-B225-4F474FC2A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140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4" orient="horz" pos="1152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19">
          <p15:clr>
            <a:srgbClr val="547EBF"/>
          </p15:clr>
        </p15:guide>
        <p15:guide id="20" pos="7680">
          <p15:clr>
            <a:srgbClr val="547EBF"/>
          </p15:clr>
        </p15:guide>
        <p15:guide id="21" pos="528">
          <p15:clr>
            <a:srgbClr val="547EBF"/>
          </p15:clr>
        </p15:guide>
        <p15:guide id="22" pos="6912">
          <p15:clr>
            <a:srgbClr val="547EBF"/>
          </p15:clr>
        </p15:guide>
        <p15:guide id="23" orient="horz" pos="240">
          <p15:clr>
            <a:srgbClr val="547EBF"/>
          </p15:clr>
        </p15:guide>
        <p15:guide id="25" orient="horz" pos="552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3582CB1-67C7-CAE7-827F-DFE6E0E0A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5136" y="734959"/>
            <a:ext cx="7414940" cy="578325"/>
          </a:xfrm>
        </p:spPr>
        <p:txBody>
          <a:bodyPr/>
          <a:lstStyle/>
          <a:p>
            <a:pPr algn="r" rtl="1"/>
            <a:r>
              <a:rPr lang="fa-IR" spc="0" dirty="0">
                <a:cs typeface=".Arabic UI Display Black" panose="00000A00000000000000" pitchFamily="50" charset="-78"/>
              </a:rPr>
              <a:t>ارائه پروژه پایانی</a:t>
            </a:r>
            <a:r>
              <a:rPr lang="en-US" spc="0" dirty="0">
                <a:cs typeface=".Arabic UI Display Black" panose="00000A00000000000000" pitchFamily="50" charset="-78"/>
              </a:rPr>
              <a:t> </a:t>
            </a:r>
            <a:r>
              <a:rPr lang="fa-IR" spc="0" dirty="0">
                <a:cs typeface=".Arabic UI Display Black" panose="00000A00000000000000" pitchFamily="50" charset="-78"/>
              </a:rPr>
              <a:t> </a:t>
            </a:r>
            <a:r>
              <a:rPr lang="en-US" spc="0" dirty="0">
                <a:cs typeface=".Arabic UI Display Black" panose="00000A00000000000000" pitchFamily="50" charset="-78"/>
              </a:rPr>
              <a:t>html-</a:t>
            </a:r>
            <a:r>
              <a:rPr lang="en-US" spc="0" dirty="0" err="1">
                <a:cs typeface=".Arabic UI Display Black" panose="00000A00000000000000" pitchFamily="50" charset="-78"/>
              </a:rPr>
              <a:t>css</a:t>
            </a:r>
            <a:r>
              <a:rPr lang="fa-IR" spc="0" dirty="0">
                <a:cs typeface=".Arabic UI Display Black" panose="00000A00000000000000" pitchFamily="50" charset="-78"/>
              </a:rPr>
              <a:t> </a:t>
            </a:r>
            <a:endParaRPr lang="en-US" spc="0" dirty="0">
              <a:cs typeface=".Arabic UI Display Black" panose="00000A00000000000000" pitchFamily="50" charset="-78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B5A6E-E879-2664-867A-B49E9F6E0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1313284"/>
            <a:ext cx="7165697" cy="3427502"/>
          </a:xfrm>
        </p:spPr>
        <p:txBody>
          <a:bodyPr/>
          <a:lstStyle/>
          <a:p>
            <a:pPr algn="r" rtl="1"/>
            <a:r>
              <a:rPr lang="fa-IR" spc="0" dirty="0">
                <a:cs typeface=".Arabic UI Display Black" panose="00000A00000000000000" pitchFamily="50" charset="-78"/>
              </a:rPr>
              <a:t>سلمان هاشمی </a:t>
            </a:r>
            <a:br>
              <a:rPr lang="fa-IR" spc="0" dirty="0">
                <a:cs typeface=".Arabic UI Display Black" panose="00000A00000000000000" pitchFamily="50" charset="-78"/>
              </a:rPr>
            </a:br>
            <a:r>
              <a:rPr lang="fa-IR" spc="0" dirty="0">
                <a:cs typeface=".Arabic UI Display Black" panose="00000A00000000000000" pitchFamily="50" charset="-78"/>
              </a:rPr>
              <a:t>	استاد حل تمرین: </a:t>
            </a:r>
            <a:br>
              <a:rPr lang="fa-IR" spc="0" dirty="0">
                <a:cs typeface=".Arabic UI Display Black" panose="00000A00000000000000" pitchFamily="50" charset="-78"/>
              </a:rPr>
            </a:br>
            <a:r>
              <a:rPr lang="fa-IR" spc="0" dirty="0">
                <a:cs typeface=".Arabic UI Display Black" panose="00000A00000000000000" pitchFamily="50" charset="-78"/>
              </a:rPr>
              <a:t>		خانم آیدا هاشمی</a:t>
            </a:r>
            <a:br>
              <a:rPr lang="fa-IR" spc="0" dirty="0">
                <a:cs typeface=".Arabic UI Display Black" panose="00000A00000000000000" pitchFamily="50" charset="-78"/>
              </a:rPr>
            </a:br>
            <a:r>
              <a:rPr lang="fa-IR" spc="0" dirty="0">
                <a:cs typeface=".Arabic UI Display Black" panose="00000A00000000000000" pitchFamily="50" charset="-78"/>
              </a:rPr>
              <a:t>			دوره زمستان ۴۰۲</a:t>
            </a:r>
            <a:endParaRPr lang="en-US" spc="0" dirty="0">
              <a:cs typeface=".Arabic UI Display Black" panose="00000A00000000000000" pitchFamily="50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25956615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E279-A1EF-6F06-5D98-B320B5C76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180" y="3116238"/>
            <a:ext cx="4834517" cy="625523"/>
          </a:xfrm>
        </p:spPr>
        <p:txBody>
          <a:bodyPr/>
          <a:lstStyle/>
          <a:p>
            <a:pPr algn="r" rtl="1"/>
            <a:r>
              <a:rPr lang="fa-IR" spc="0" dirty="0">
                <a:cs typeface=".Arabic UI Display Black" panose="00000A00000000000000" pitchFamily="50" charset="-78"/>
              </a:rPr>
              <a:t>ترتیب ارائه:</a:t>
            </a:r>
            <a:endParaRPr lang="en-US" spc="0" dirty="0">
              <a:cs typeface=".Arabic UI Display Black" panose="00000A00000000000000" pitchFamily="50" charset="-78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662B2-D916-6A63-2914-9856043D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31519" y="2259964"/>
            <a:ext cx="8452219" cy="2338070"/>
          </a:xfrm>
        </p:spPr>
        <p:txBody>
          <a:bodyPr/>
          <a:lstStyle/>
          <a:p>
            <a:pPr marL="342900" indent="-342900" algn="r" rtl="1">
              <a:buClr>
                <a:schemeClr val="accent1"/>
              </a:buClr>
              <a:buSzPct val="200000"/>
              <a:buFont typeface="Arial" panose="020B0604020202020204" pitchFamily="34" charset="0"/>
              <a:buChar char="•"/>
            </a:pPr>
            <a:r>
              <a:rPr lang="fa-IR" dirty="0">
                <a:cs typeface=".Arabic UI Display Black" panose="00000A00000000000000" pitchFamily="50" charset="-78"/>
              </a:rPr>
              <a:t>معرفی</a:t>
            </a:r>
          </a:p>
          <a:p>
            <a:pPr marL="342900" indent="-342900" algn="r" rtl="1">
              <a:buClr>
                <a:schemeClr val="accent1"/>
              </a:buClr>
              <a:buSzPct val="200000"/>
              <a:buFont typeface="Arial" panose="020B0604020202020204" pitchFamily="34" charset="0"/>
              <a:buChar char="•"/>
            </a:pPr>
            <a:r>
              <a:rPr lang="fa-IR" dirty="0">
                <a:cs typeface=".Arabic UI Display Black" panose="00000A00000000000000" pitchFamily="50" charset="-78"/>
              </a:rPr>
              <a:t>توضیحات مربوط به پروژه</a:t>
            </a:r>
          </a:p>
          <a:p>
            <a:pPr marL="342900" indent="-342900" algn="r" rtl="1">
              <a:buClr>
                <a:schemeClr val="accent1"/>
              </a:buClr>
              <a:buSzPct val="200000"/>
              <a:buFont typeface="Arial" panose="020B0604020202020204" pitchFamily="34" charset="0"/>
              <a:buChar char="•"/>
            </a:pPr>
            <a:r>
              <a:rPr lang="fa-IR" dirty="0">
                <a:cs typeface=".Arabic UI Display Black" panose="00000A00000000000000" pitchFamily="50" charset="-78"/>
              </a:rPr>
              <a:t>چشم انداز شخصی</a:t>
            </a:r>
          </a:p>
          <a:p>
            <a:pPr marL="342900" indent="-342900" algn="r" rtl="1">
              <a:buClr>
                <a:schemeClr val="accent1"/>
              </a:buClr>
              <a:buSzPct val="200000"/>
              <a:buFont typeface="Arial" panose="020B0604020202020204" pitchFamily="34" charset="0"/>
              <a:buChar char="•"/>
            </a:pPr>
            <a:r>
              <a:rPr lang="fa-IR" dirty="0">
                <a:cs typeface=".Arabic UI Display Black" panose="00000A00000000000000" pitchFamily="50" charset="-78"/>
              </a:rPr>
              <a:t>سوالات داوران</a:t>
            </a:r>
          </a:p>
          <a:p>
            <a:pPr algn="r" rtl="1">
              <a:buClr>
                <a:schemeClr val="accent1"/>
              </a:buClr>
              <a:buSzPct val="200000"/>
            </a:pPr>
            <a:endParaRPr lang="en-US" dirty="0">
              <a:cs typeface=".Arabic UI Display Black" panose="00000A00000000000000" pitchFamily="50" charset="-78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DF5625-BFAE-3BF4-D8B3-E6924B4F57B5}"/>
              </a:ext>
            </a:extLst>
          </p:cNvPr>
          <p:cNvGrpSpPr/>
          <p:nvPr/>
        </p:nvGrpSpPr>
        <p:grpSpPr>
          <a:xfrm>
            <a:off x="-2658588" y="1690598"/>
            <a:ext cx="8847768" cy="8146428"/>
            <a:chOff x="-2658588" y="1690598"/>
            <a:chExt cx="8847768" cy="8146428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01A9BCC-DC56-8AD8-8324-7BCC9DCC14F9}"/>
                </a:ext>
              </a:extLst>
            </p:cNvPr>
            <p:cNvSpPr/>
            <p:nvPr/>
          </p:nvSpPr>
          <p:spPr>
            <a:xfrm>
              <a:off x="1773038" y="5420884"/>
              <a:ext cx="4416142" cy="4416142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54035FC-CD3B-004E-A7AA-CCBED468A60B}"/>
                </a:ext>
              </a:extLst>
            </p:cNvPr>
            <p:cNvSpPr/>
            <p:nvPr/>
          </p:nvSpPr>
          <p:spPr>
            <a:xfrm>
              <a:off x="-2208071" y="1690598"/>
              <a:ext cx="4416142" cy="4416142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34CA1CF-C005-27DB-BCE5-8CA459C5B546}"/>
                </a:ext>
              </a:extLst>
            </p:cNvPr>
            <p:cNvSpPr/>
            <p:nvPr/>
          </p:nvSpPr>
          <p:spPr>
            <a:xfrm>
              <a:off x="-2658588" y="3197329"/>
              <a:ext cx="6639697" cy="6639697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0600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ru"/>
      </p:transition>
    </mc:Choice>
    <mc:Fallback xmlns="">
      <p:transition spd="slow">
        <p:pull dir="r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8E48E-0063-6432-0303-A01B76712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3519480"/>
            <a:ext cx="4834517" cy="605752"/>
          </a:xfrm>
        </p:spPr>
        <p:txBody>
          <a:bodyPr/>
          <a:lstStyle/>
          <a:p>
            <a:pPr algn="r" rtl="1"/>
            <a:r>
              <a:rPr lang="fa-IR" spc="0" dirty="0">
                <a:cs typeface=".Arabic UI Display Black" panose="00000A00000000000000" pitchFamily="50" charset="-78"/>
              </a:rPr>
              <a:t>معرفی:</a:t>
            </a:r>
            <a:endParaRPr lang="en-US" spc="0" dirty="0">
              <a:cs typeface=".Arabic UI Display Black" panose="00000A00000000000000" pitchFamily="50" charset="-78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0932C84-2304-3953-3596-8DB9515DC476}"/>
              </a:ext>
            </a:extLst>
          </p:cNvPr>
          <p:cNvGrpSpPr/>
          <p:nvPr/>
        </p:nvGrpSpPr>
        <p:grpSpPr>
          <a:xfrm>
            <a:off x="0" y="0"/>
            <a:ext cx="5256882" cy="6858000"/>
            <a:chOff x="0" y="0"/>
            <a:chExt cx="5256882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89864A2-0E88-5994-ECB3-9F18EEB310FE}"/>
                </a:ext>
              </a:extLst>
            </p:cNvPr>
            <p:cNvSpPr/>
            <p:nvPr/>
          </p:nvSpPr>
          <p:spPr>
            <a:xfrm>
              <a:off x="0" y="0"/>
              <a:ext cx="3698788" cy="685800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087B7AC-6B4B-9B98-D90A-497F95893657}"/>
                </a:ext>
              </a:extLst>
            </p:cNvPr>
            <p:cNvSpPr/>
            <p:nvPr/>
          </p:nvSpPr>
          <p:spPr>
            <a:xfrm>
              <a:off x="2159455" y="2273643"/>
              <a:ext cx="3097427" cy="309742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A907E12-E16E-2B27-C8C5-3B4481C14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127" y="2383695"/>
            <a:ext cx="2877322" cy="2877322"/>
          </a:xfrm>
          <a:prstGeom prst="ellipse">
            <a:avLst/>
          </a:prstGeom>
          <a:ln>
            <a:solidFill>
              <a:schemeClr val="bg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7070F0-DFE3-7284-F9F6-83EFBDBA68AD}"/>
              </a:ext>
            </a:extLst>
          </p:cNvPr>
          <p:cNvSpPr txBox="1"/>
          <p:nvPr/>
        </p:nvSpPr>
        <p:spPr>
          <a:xfrm>
            <a:off x="5414691" y="3468413"/>
            <a:ext cx="36987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dirty="0">
                <a:cs typeface=".Arabic UI Display Black" panose="00000A00000000000000" pitchFamily="50" charset="-78"/>
              </a:rPr>
              <a:t>سلمان هاشمی </a:t>
            </a:r>
          </a:p>
          <a:p>
            <a:pPr algn="ctr" rtl="1"/>
            <a:r>
              <a:rPr lang="fa-IR" sz="2000" dirty="0">
                <a:cs typeface=".Arabic UI Display Black" panose="00000A00000000000000" pitchFamily="50" charset="-78"/>
              </a:rPr>
              <a:t>دانشجوی مهندسی کامپیوتر</a:t>
            </a:r>
            <a:endParaRPr lang="en-US" sz="2000" dirty="0">
              <a:cs typeface=".Arabic UI Display Black" panose="00000A00000000000000" pitchFamily="50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6054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ll dir="r"/>
      </p:transition>
    </mc:Choice>
    <mc:Fallback xmlns="">
      <p:transition spd="slow">
        <p:pull dir="r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0FBD1-27EC-B69D-D216-40F52B6D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spc="0" dirty="0">
                <a:cs typeface=".Arabic UI Display Black" panose="00000A00000000000000" pitchFamily="50" charset="-78"/>
              </a:rPr>
              <a:t>توضیحات پروژه:</a:t>
            </a:r>
            <a:endParaRPr lang="en-US" spc="0" dirty="0">
              <a:cs typeface=".Arabic UI Display Black" panose="00000A00000000000000" pitchFamily="50" charset="-78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1910D4-9C11-932F-C0EA-61ABDF2A0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005" y="1874863"/>
            <a:ext cx="4834517" cy="2120901"/>
          </a:xfrm>
        </p:spPr>
        <p:txBody>
          <a:bodyPr/>
          <a:lstStyle/>
          <a:p>
            <a:pPr algn="r" rtl="1"/>
            <a:r>
              <a:rPr lang="fa-IR" dirty="0">
                <a:cs typeface=".Arabic UI Display Black" panose="00000A00000000000000" pitchFamily="50" charset="-78"/>
              </a:rPr>
              <a:t>قسمت دوم:</a:t>
            </a:r>
          </a:p>
          <a:p>
            <a:pPr algn="r" rtl="1"/>
            <a:r>
              <a:rPr lang="fa-IR" dirty="0">
                <a:cs typeface=".Arabic UI Display Black" panose="00000A00000000000000" pitchFamily="50" charset="-78"/>
              </a:rPr>
              <a:t>	کد سایت </a:t>
            </a:r>
            <a:endParaRPr lang="en-US" dirty="0">
              <a:cs typeface=".Arabic UI Display Black" panose="00000A00000000000000" pitchFamily="50" charset="-78"/>
            </a:endParaRPr>
          </a:p>
          <a:p>
            <a:pPr marL="1257300" lvl="2" indent="-342900" algn="r" rtl="1">
              <a:buFont typeface="Arial" panose="020B0604020202020204" pitchFamily="34" charset="0"/>
              <a:buChar char="•"/>
            </a:pPr>
            <a:r>
              <a:rPr lang="en-US" dirty="0">
                <a:cs typeface=".Arabic UI Display Black" panose="00000A00000000000000" pitchFamily="50" charset="-78"/>
              </a:rPr>
              <a:t>HTML</a:t>
            </a:r>
          </a:p>
          <a:p>
            <a:pPr marL="1257300" lvl="2" indent="-342900" algn="r" rtl="1">
              <a:buFont typeface="Arial" panose="020B0604020202020204" pitchFamily="34" charset="0"/>
              <a:buChar char="•"/>
            </a:pPr>
            <a:r>
              <a:rPr lang="en-US" dirty="0">
                <a:cs typeface=".Arabic UI Display Black" panose="00000A00000000000000" pitchFamily="50" charset="-78"/>
              </a:rPr>
              <a:t>CSS	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F867FAB-DEDA-529B-3372-D280DBBCBD13}"/>
              </a:ext>
            </a:extLst>
          </p:cNvPr>
          <p:cNvSpPr txBox="1">
            <a:spLocks/>
          </p:cNvSpPr>
          <p:nvPr/>
        </p:nvSpPr>
        <p:spPr>
          <a:xfrm>
            <a:off x="2230004" y="3995764"/>
            <a:ext cx="4834517" cy="133926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000" b="0" i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dirty="0">
                <a:cs typeface=".Arabic UI Display Black" panose="00000A00000000000000" pitchFamily="50" charset="-78"/>
              </a:rPr>
              <a:t>قسمت سوم:</a:t>
            </a:r>
          </a:p>
          <a:p>
            <a:pPr algn="r" rtl="1"/>
            <a:r>
              <a:rPr lang="fa-IR" dirty="0">
                <a:cs typeface=".Arabic UI Display Black" panose="00000A00000000000000" pitchFamily="50" charset="-78"/>
              </a:rPr>
              <a:t>	چالش های این پروژه</a:t>
            </a:r>
            <a:endParaRPr lang="en-US" dirty="0">
              <a:cs typeface=".Arabic UI Display Black" panose="00000A00000000000000" pitchFamily="50" charset="-78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374A234-A8DA-C1AC-D8B8-50D5BE35E025}"/>
              </a:ext>
            </a:extLst>
          </p:cNvPr>
          <p:cNvGrpSpPr/>
          <p:nvPr/>
        </p:nvGrpSpPr>
        <p:grpSpPr>
          <a:xfrm>
            <a:off x="-5843674" y="0"/>
            <a:ext cx="21658810" cy="6858000"/>
            <a:chOff x="-5843674" y="0"/>
            <a:chExt cx="21658810" cy="6858000"/>
          </a:xfrm>
        </p:grpSpPr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5E36F2F4-F151-ABCC-AE75-09E81FE47EBE}"/>
                </a:ext>
              </a:extLst>
            </p:cNvPr>
            <p:cNvSpPr/>
            <p:nvPr/>
          </p:nvSpPr>
          <p:spPr>
            <a:xfrm>
              <a:off x="-5843674" y="1305098"/>
              <a:ext cx="11687348" cy="5552902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03B7116A-344D-8D80-82A5-50994F909260}"/>
                </a:ext>
              </a:extLst>
            </p:cNvPr>
            <p:cNvSpPr/>
            <p:nvPr/>
          </p:nvSpPr>
          <p:spPr>
            <a:xfrm rot="10800000">
              <a:off x="8568863" y="0"/>
              <a:ext cx="7246273" cy="3581397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B7CF92D1-269D-9B01-EFA5-5904946E4900}"/>
              </a:ext>
            </a:extLst>
          </p:cNvPr>
          <p:cNvSpPr txBox="1">
            <a:spLocks/>
          </p:cNvSpPr>
          <p:nvPr/>
        </p:nvSpPr>
        <p:spPr>
          <a:xfrm>
            <a:off x="2230005" y="635466"/>
            <a:ext cx="4834517" cy="133926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000" b="0" i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dirty="0">
                <a:cs typeface=".Arabic UI Display Black" panose="00000A00000000000000" pitchFamily="50" charset="-78"/>
              </a:rPr>
              <a:t>قسمت اول:</a:t>
            </a:r>
          </a:p>
          <a:p>
            <a:pPr algn="r" rtl="1"/>
            <a:r>
              <a:rPr lang="fa-IR" dirty="0">
                <a:cs typeface=".Arabic UI Display Black" panose="00000A00000000000000" pitchFamily="50" charset="-78"/>
              </a:rPr>
              <a:t>	نمای سایت و ریسپانسیو آن</a:t>
            </a:r>
            <a:endParaRPr lang="en-US" dirty="0">
              <a:cs typeface=".Arabic UI Display Black" panose="00000A00000000000000" pitchFamily="50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85057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 dir="ru"/>
      </p:transition>
    </mc:Choice>
    <mc:Fallback xmlns="">
      <p:transition spd="slow">
        <p:pull dir="r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9206DF0-5D00-52E4-F6B6-B11703707384}"/>
              </a:ext>
            </a:extLst>
          </p:cNvPr>
          <p:cNvSpPr/>
          <p:nvPr/>
        </p:nvSpPr>
        <p:spPr>
          <a:xfrm>
            <a:off x="0" y="0"/>
            <a:ext cx="12192000" cy="335307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CFFAC8-7494-FF8C-6906-8D821E956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spc="0" dirty="0">
                <a:cs typeface=".Arabic UI Display Black" panose="00000A00000000000000" pitchFamily="50" charset="-78"/>
              </a:rPr>
              <a:t>چشم انداز شخصی:</a:t>
            </a:r>
            <a:endParaRPr lang="en-US" spc="0" dirty="0">
              <a:cs typeface=".Arabic UI Display Black" panose="00000A00000000000000" pitchFamily="50" charset="-78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516A2-B653-000C-BF45-0606DC679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1705" y="1752462"/>
            <a:ext cx="4834517" cy="3353071"/>
          </a:xfrm>
        </p:spPr>
        <p:txBody>
          <a:bodyPr/>
          <a:lstStyle/>
          <a:p>
            <a:pPr marL="342900" indent="-342900" algn="r" rtl="1">
              <a:buSzPct val="250000"/>
              <a:buFont typeface="Arial" panose="020B0604020202020204" pitchFamily="34" charset="0"/>
              <a:buChar char="•"/>
            </a:pPr>
            <a:r>
              <a:rPr lang="fa-IR" dirty="0">
                <a:cs typeface=".Arabic UI Display Black" panose="00000A00000000000000" pitchFamily="50" charset="-78"/>
              </a:rPr>
              <a:t>ایجاد یک تیم ورک همراه دوستان دانشگاه</a:t>
            </a:r>
          </a:p>
          <a:p>
            <a:pPr marL="342900" indent="-342900" algn="r" rtl="1">
              <a:buSzPct val="250000"/>
              <a:buFont typeface="Arial" panose="020B0604020202020204" pitchFamily="34" charset="0"/>
              <a:buChar char="•"/>
            </a:pPr>
            <a:r>
              <a:rPr lang="fa-IR" dirty="0">
                <a:cs typeface=".Arabic UI Display Black" panose="00000A00000000000000" pitchFamily="50" charset="-78"/>
              </a:rPr>
              <a:t>کارآموزی و کسب تجربه های متفاوت و آشنایی به افراد سرشناس حوزه کاری</a:t>
            </a:r>
          </a:p>
          <a:p>
            <a:pPr marL="342900" indent="-342900" algn="r" rtl="1">
              <a:buClr>
                <a:schemeClr val="accent1"/>
              </a:buClr>
              <a:buSzPct val="250000"/>
              <a:buFont typeface="Arial" panose="020B0604020202020204" pitchFamily="34" charset="0"/>
              <a:buChar char="•"/>
            </a:pPr>
            <a:r>
              <a:rPr lang="fa-IR" dirty="0">
                <a:cs typeface=".Arabic UI Display Black" panose="00000A00000000000000" pitchFamily="50" charset="-78"/>
              </a:rPr>
              <a:t>آموزش دیدن در زمینه های مختلف</a:t>
            </a:r>
          </a:p>
          <a:p>
            <a:pPr marL="342900" indent="-342900" algn="r" rtl="1">
              <a:buClr>
                <a:schemeClr val="accent1"/>
              </a:buClr>
              <a:buSzPct val="250000"/>
              <a:buFont typeface="Arial" panose="020B0604020202020204" pitchFamily="34" charset="0"/>
              <a:buChar char="•"/>
            </a:pPr>
            <a:r>
              <a:rPr lang="fa-IR" dirty="0">
                <a:cs typeface=".Arabic UI Display Black" panose="00000A00000000000000" pitchFamily="50" charset="-78"/>
              </a:rPr>
              <a:t>عملی کردن ایده های منتهی به ایجاد کسب و کار جدید</a:t>
            </a:r>
            <a:endParaRPr lang="en-US" dirty="0">
              <a:cs typeface=".Arabic UI Display Black" panose="00000A00000000000000" pitchFamily="50" charset="-78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D6E1311-2F3B-F020-E35D-4AF9463F02CE}"/>
              </a:ext>
            </a:extLst>
          </p:cNvPr>
          <p:cNvSpPr/>
          <p:nvPr/>
        </p:nvSpPr>
        <p:spPr>
          <a:xfrm>
            <a:off x="-1276865" y="5581135"/>
            <a:ext cx="1276865" cy="127686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F07FE74-5F83-5E04-A070-5DA47383C27C}"/>
              </a:ext>
            </a:extLst>
          </p:cNvPr>
          <p:cNvSpPr/>
          <p:nvPr/>
        </p:nvSpPr>
        <p:spPr>
          <a:xfrm>
            <a:off x="0" y="-1276865"/>
            <a:ext cx="1276865" cy="127686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81877"/>
      </p:ext>
    </p:extLst>
  </p:cSld>
  <p:clrMapOvr>
    <a:masterClrMapping/>
  </p:clrMapOvr>
  <p:transition spd="med">
    <p:pull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44444E-6 L 1.10442 -0.00231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221" y="-11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44444E-6 L -3.75E-6 1.18565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E11C-0558-42B1-496C-07E14567A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0530" y="3146718"/>
            <a:ext cx="2970939" cy="564563"/>
          </a:xfrm>
        </p:spPr>
        <p:txBody>
          <a:bodyPr/>
          <a:lstStyle/>
          <a:p>
            <a:pPr algn="r" rtl="1"/>
            <a:r>
              <a:rPr lang="fa-IR" spc="0" dirty="0">
                <a:cs typeface=".Arabic UI Display Black" panose="00000A00000000000000" pitchFamily="50" charset="-78"/>
              </a:rPr>
              <a:t>سوالات داوران</a:t>
            </a:r>
            <a:endParaRPr lang="en-US" spc="0" dirty="0">
              <a:cs typeface=".Arabic UI Display Black" panose="00000A00000000000000" pitchFamily="50" charset="-78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31F5791-315A-F652-B6B3-39DADC4512E5}"/>
              </a:ext>
            </a:extLst>
          </p:cNvPr>
          <p:cNvGrpSpPr/>
          <p:nvPr/>
        </p:nvGrpSpPr>
        <p:grpSpPr>
          <a:xfrm>
            <a:off x="-44912" y="-35792"/>
            <a:ext cx="12265197" cy="6912955"/>
            <a:chOff x="-44912" y="-35792"/>
            <a:chExt cx="12265197" cy="691295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9D4FBBE-96A4-88C3-E979-BD20CDB18158}"/>
                </a:ext>
              </a:extLst>
            </p:cNvPr>
            <p:cNvSpPr/>
            <p:nvPr/>
          </p:nvSpPr>
          <p:spPr>
            <a:xfrm>
              <a:off x="-44912" y="3428998"/>
              <a:ext cx="2857962" cy="3448165"/>
            </a:xfrm>
            <a:custGeom>
              <a:avLst/>
              <a:gdLst>
                <a:gd name="connsiteX0" fmla="*/ 0 w 5626100"/>
                <a:gd name="connsiteY0" fmla="*/ 0 h 5626100"/>
                <a:gd name="connsiteX1" fmla="*/ 5626100 w 5626100"/>
                <a:gd name="connsiteY1" fmla="*/ 0 h 5626100"/>
                <a:gd name="connsiteX2" fmla="*/ 5626100 w 5626100"/>
                <a:gd name="connsiteY2" fmla="*/ 5626100 h 5626100"/>
                <a:gd name="connsiteX3" fmla="*/ 0 w 5626100"/>
                <a:gd name="connsiteY3" fmla="*/ 5626100 h 5626100"/>
                <a:gd name="connsiteX4" fmla="*/ 0 w 5626100"/>
                <a:gd name="connsiteY4" fmla="*/ 0 h 5626100"/>
                <a:gd name="connsiteX0" fmla="*/ 2801390 w 5626100"/>
                <a:gd name="connsiteY0" fmla="*/ 0 h 5626100"/>
                <a:gd name="connsiteX1" fmla="*/ 5626100 w 5626100"/>
                <a:gd name="connsiteY1" fmla="*/ 0 h 5626100"/>
                <a:gd name="connsiteX2" fmla="*/ 5626100 w 5626100"/>
                <a:gd name="connsiteY2" fmla="*/ 5626100 h 5626100"/>
                <a:gd name="connsiteX3" fmla="*/ 0 w 5626100"/>
                <a:gd name="connsiteY3" fmla="*/ 5626100 h 5626100"/>
                <a:gd name="connsiteX4" fmla="*/ 2801390 w 5626100"/>
                <a:gd name="connsiteY4" fmla="*/ 0 h 5626100"/>
                <a:gd name="connsiteX0" fmla="*/ 33252 w 2857962"/>
                <a:gd name="connsiteY0" fmla="*/ 0 h 5626100"/>
                <a:gd name="connsiteX1" fmla="*/ 2857962 w 2857962"/>
                <a:gd name="connsiteY1" fmla="*/ 0 h 5626100"/>
                <a:gd name="connsiteX2" fmla="*/ 2857962 w 2857962"/>
                <a:gd name="connsiteY2" fmla="*/ 5626100 h 5626100"/>
                <a:gd name="connsiteX3" fmla="*/ 0 w 2857962"/>
                <a:gd name="connsiteY3" fmla="*/ 3431540 h 5626100"/>
                <a:gd name="connsiteX4" fmla="*/ 33252 w 2857962"/>
                <a:gd name="connsiteY4" fmla="*/ 0 h 5626100"/>
                <a:gd name="connsiteX0" fmla="*/ 33252 w 2857962"/>
                <a:gd name="connsiteY0" fmla="*/ 0 h 3448165"/>
                <a:gd name="connsiteX1" fmla="*/ 2857962 w 2857962"/>
                <a:gd name="connsiteY1" fmla="*/ 0 h 3448165"/>
                <a:gd name="connsiteX2" fmla="*/ 2849649 w 2857962"/>
                <a:gd name="connsiteY2" fmla="*/ 3448165 h 3448165"/>
                <a:gd name="connsiteX3" fmla="*/ 0 w 2857962"/>
                <a:gd name="connsiteY3" fmla="*/ 3431540 h 3448165"/>
                <a:gd name="connsiteX4" fmla="*/ 33252 w 2857962"/>
                <a:gd name="connsiteY4" fmla="*/ 0 h 344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962" h="3448165">
                  <a:moveTo>
                    <a:pt x="33252" y="0"/>
                  </a:moveTo>
                  <a:lnTo>
                    <a:pt x="2857962" y="0"/>
                  </a:lnTo>
                  <a:lnTo>
                    <a:pt x="2849649" y="3448165"/>
                  </a:lnTo>
                  <a:lnTo>
                    <a:pt x="0" y="3431540"/>
                  </a:lnTo>
                  <a:lnTo>
                    <a:pt x="33252" y="0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9346BA-5E57-0227-4CD6-D8DD3628D7FE}"/>
                </a:ext>
              </a:extLst>
            </p:cNvPr>
            <p:cNvSpPr/>
            <p:nvPr/>
          </p:nvSpPr>
          <p:spPr>
            <a:xfrm>
              <a:off x="9378949" y="-35792"/>
              <a:ext cx="2841336" cy="3473104"/>
            </a:xfrm>
            <a:custGeom>
              <a:avLst/>
              <a:gdLst>
                <a:gd name="connsiteX0" fmla="*/ 0 w 5626100"/>
                <a:gd name="connsiteY0" fmla="*/ 0 h 5626100"/>
                <a:gd name="connsiteX1" fmla="*/ 5626100 w 5626100"/>
                <a:gd name="connsiteY1" fmla="*/ 0 h 5626100"/>
                <a:gd name="connsiteX2" fmla="*/ 5626100 w 5626100"/>
                <a:gd name="connsiteY2" fmla="*/ 5626100 h 5626100"/>
                <a:gd name="connsiteX3" fmla="*/ 0 w 5626100"/>
                <a:gd name="connsiteY3" fmla="*/ 5626100 h 5626100"/>
                <a:gd name="connsiteX4" fmla="*/ 0 w 5626100"/>
                <a:gd name="connsiteY4" fmla="*/ 0 h 5626100"/>
                <a:gd name="connsiteX0" fmla="*/ 0 w 5634413"/>
                <a:gd name="connsiteY0" fmla="*/ 2177935 h 5626100"/>
                <a:gd name="connsiteX1" fmla="*/ 5634413 w 5634413"/>
                <a:gd name="connsiteY1" fmla="*/ 0 h 5626100"/>
                <a:gd name="connsiteX2" fmla="*/ 5634413 w 5634413"/>
                <a:gd name="connsiteY2" fmla="*/ 5626100 h 5626100"/>
                <a:gd name="connsiteX3" fmla="*/ 8313 w 5634413"/>
                <a:gd name="connsiteY3" fmla="*/ 5626100 h 5626100"/>
                <a:gd name="connsiteX4" fmla="*/ 0 w 5634413"/>
                <a:gd name="connsiteY4" fmla="*/ 2177935 h 5626100"/>
                <a:gd name="connsiteX0" fmla="*/ 0 w 5634413"/>
                <a:gd name="connsiteY0" fmla="*/ 49877 h 3498042"/>
                <a:gd name="connsiteX1" fmla="*/ 2749896 w 5634413"/>
                <a:gd name="connsiteY1" fmla="*/ 0 h 3498042"/>
                <a:gd name="connsiteX2" fmla="*/ 5634413 w 5634413"/>
                <a:gd name="connsiteY2" fmla="*/ 3498042 h 3498042"/>
                <a:gd name="connsiteX3" fmla="*/ 8313 w 5634413"/>
                <a:gd name="connsiteY3" fmla="*/ 3498042 h 3498042"/>
                <a:gd name="connsiteX4" fmla="*/ 0 w 5634413"/>
                <a:gd name="connsiteY4" fmla="*/ 49877 h 3498042"/>
                <a:gd name="connsiteX0" fmla="*/ 0 w 5634413"/>
                <a:gd name="connsiteY0" fmla="*/ 16626 h 3464791"/>
                <a:gd name="connsiteX1" fmla="*/ 2733271 w 5634413"/>
                <a:gd name="connsiteY1" fmla="*/ 0 h 3464791"/>
                <a:gd name="connsiteX2" fmla="*/ 5634413 w 5634413"/>
                <a:gd name="connsiteY2" fmla="*/ 3464791 h 3464791"/>
                <a:gd name="connsiteX3" fmla="*/ 8313 w 5634413"/>
                <a:gd name="connsiteY3" fmla="*/ 3464791 h 3464791"/>
                <a:gd name="connsiteX4" fmla="*/ 0 w 5634413"/>
                <a:gd name="connsiteY4" fmla="*/ 16626 h 3464791"/>
                <a:gd name="connsiteX0" fmla="*/ 0 w 5634413"/>
                <a:gd name="connsiteY0" fmla="*/ 0 h 3448165"/>
                <a:gd name="connsiteX1" fmla="*/ 2724958 w 5634413"/>
                <a:gd name="connsiteY1" fmla="*/ 33250 h 3448165"/>
                <a:gd name="connsiteX2" fmla="*/ 5634413 w 5634413"/>
                <a:gd name="connsiteY2" fmla="*/ 3448165 h 3448165"/>
                <a:gd name="connsiteX3" fmla="*/ 8313 w 5634413"/>
                <a:gd name="connsiteY3" fmla="*/ 3448165 h 3448165"/>
                <a:gd name="connsiteX4" fmla="*/ 0 w 5634413"/>
                <a:gd name="connsiteY4" fmla="*/ 0 h 3448165"/>
                <a:gd name="connsiteX0" fmla="*/ 0 w 5634413"/>
                <a:gd name="connsiteY0" fmla="*/ 0 h 3448165"/>
                <a:gd name="connsiteX1" fmla="*/ 2824711 w 5634413"/>
                <a:gd name="connsiteY1" fmla="*/ 24938 h 3448165"/>
                <a:gd name="connsiteX2" fmla="*/ 5634413 w 5634413"/>
                <a:gd name="connsiteY2" fmla="*/ 3448165 h 3448165"/>
                <a:gd name="connsiteX3" fmla="*/ 8313 w 5634413"/>
                <a:gd name="connsiteY3" fmla="*/ 3448165 h 3448165"/>
                <a:gd name="connsiteX4" fmla="*/ 0 w 5634413"/>
                <a:gd name="connsiteY4" fmla="*/ 0 h 3448165"/>
                <a:gd name="connsiteX0" fmla="*/ 0 w 2849649"/>
                <a:gd name="connsiteY0" fmla="*/ 0 h 3456478"/>
                <a:gd name="connsiteX1" fmla="*/ 2824711 w 2849649"/>
                <a:gd name="connsiteY1" fmla="*/ 24938 h 3456478"/>
                <a:gd name="connsiteX2" fmla="*/ 2849649 w 2849649"/>
                <a:gd name="connsiteY2" fmla="*/ 3456478 h 3456478"/>
                <a:gd name="connsiteX3" fmla="*/ 8313 w 2849649"/>
                <a:gd name="connsiteY3" fmla="*/ 3448165 h 3456478"/>
                <a:gd name="connsiteX4" fmla="*/ 0 w 2849649"/>
                <a:gd name="connsiteY4" fmla="*/ 0 h 3456478"/>
                <a:gd name="connsiteX0" fmla="*/ 24938 w 2841336"/>
                <a:gd name="connsiteY0" fmla="*/ 0 h 3464791"/>
                <a:gd name="connsiteX1" fmla="*/ 2816398 w 2841336"/>
                <a:gd name="connsiteY1" fmla="*/ 33251 h 3464791"/>
                <a:gd name="connsiteX2" fmla="*/ 2841336 w 2841336"/>
                <a:gd name="connsiteY2" fmla="*/ 3464791 h 3464791"/>
                <a:gd name="connsiteX3" fmla="*/ 0 w 2841336"/>
                <a:gd name="connsiteY3" fmla="*/ 3456478 h 3464791"/>
                <a:gd name="connsiteX4" fmla="*/ 24938 w 2841336"/>
                <a:gd name="connsiteY4" fmla="*/ 0 h 3464791"/>
                <a:gd name="connsiteX0" fmla="*/ 0 w 2841336"/>
                <a:gd name="connsiteY0" fmla="*/ 0 h 3473104"/>
                <a:gd name="connsiteX1" fmla="*/ 2816398 w 2841336"/>
                <a:gd name="connsiteY1" fmla="*/ 41564 h 3473104"/>
                <a:gd name="connsiteX2" fmla="*/ 2841336 w 2841336"/>
                <a:gd name="connsiteY2" fmla="*/ 3473104 h 3473104"/>
                <a:gd name="connsiteX3" fmla="*/ 0 w 2841336"/>
                <a:gd name="connsiteY3" fmla="*/ 3464791 h 3473104"/>
                <a:gd name="connsiteX4" fmla="*/ 0 w 2841336"/>
                <a:gd name="connsiteY4" fmla="*/ 0 h 347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1336" h="3473104">
                  <a:moveTo>
                    <a:pt x="0" y="0"/>
                  </a:moveTo>
                  <a:lnTo>
                    <a:pt x="2816398" y="41564"/>
                  </a:lnTo>
                  <a:lnTo>
                    <a:pt x="2841336" y="3473104"/>
                  </a:lnTo>
                  <a:lnTo>
                    <a:pt x="0" y="346479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67859746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ist-Presentation-Light_Win32_SW_v9" id="{521D77A3-0F08-4721-A2D8-7E1E479B7A1E}" vid="{6146C05B-E08F-4587-B33C-EE2B5183CF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126</TotalTime>
  <Words>117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.Arabic UI Display Black</vt:lpstr>
      <vt:lpstr>Arial</vt:lpstr>
      <vt:lpstr>Arial Black</vt:lpstr>
      <vt:lpstr>Avenir Next LT Pro</vt:lpstr>
      <vt:lpstr>Office Theme</vt:lpstr>
      <vt:lpstr>سلمان هاشمی   استاد حل تمرین:    خانم آیدا هاشمی    دوره زمستان ۴۰۲</vt:lpstr>
      <vt:lpstr>ترتیب ارائه:</vt:lpstr>
      <vt:lpstr>معرفی:</vt:lpstr>
      <vt:lpstr>توضیحات پروژه:</vt:lpstr>
      <vt:lpstr>چشم انداز شخصی:</vt:lpstr>
      <vt:lpstr>سوالات داوران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سلمان هاشمی   استاد حل تمرین:    خانم آیدا هاشمی    دوره زمستان ۴۰۲</dc:title>
  <dc:creator>Sully One</dc:creator>
  <cp:lastModifiedBy>Sully One</cp:lastModifiedBy>
  <cp:revision>14</cp:revision>
  <dcterms:created xsi:type="dcterms:W3CDTF">2024-02-23T12:39:32Z</dcterms:created>
  <dcterms:modified xsi:type="dcterms:W3CDTF">2024-02-24T08:03:33Z</dcterms:modified>
</cp:coreProperties>
</file>

<file path=docProps/thumbnail.jpeg>
</file>